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66" r:id="rId4"/>
    <p:sldId id="261" r:id="rId5"/>
    <p:sldId id="258" r:id="rId6"/>
    <p:sldId id="264" r:id="rId7"/>
    <p:sldId id="259" r:id="rId8"/>
    <p:sldId id="262" r:id="rId9"/>
    <p:sldId id="260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2" r:id="rId18"/>
    <p:sldId id="273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2959A-092C-49E3-8526-7A3C4BDC925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B6DE7-0C85-4473-95FF-3A6512CE7709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67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E5745-7555-4994-AEE3-68952ED66878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DF90E2-10BB-4379-A48C-249901B157DD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02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1ACBE1-1D77-4F43-8BF8-020D1FD4B8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BECFCD-08DE-4B71-8033-AFC02281943C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9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C1F8B-6F9C-4076-80A1-7C21A4B4C28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E11405-221F-44B1-B3D6-A11CCF32755C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40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C05D7-734C-4421-BAA2-D673F387ADD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98A62-DE17-4AA1-B663-5F9A0C46FF62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1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4C43B-0553-4113-83F4-DDA03F3E0272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630A3-5ED2-4904-91B5-1D0565A8870E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07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66B0B-F76D-42F9-A35B-CA01B47A3A78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CE3B2F-5511-4104-AF78-DEDE9D7239C7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895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F4C41-A7FC-43D5-978C-26888A5BA9FE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7D368F-003D-4F79-876A-1E685EBF4AE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45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AE91B-3413-4526-81B1-756FA853A73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9646F-1D58-4B3B-A47F-BB1B38640F51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2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B99AE2-A9FF-4ABF-A3B2-94F2830E60DE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2820D-6FB2-4522-AA1A-EBC5319D8727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9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48DA8D-E8D3-4C85-B02D-E0E9BF5DC7E2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F0440-AE73-4BCE-9D0A-2E40E521F5B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3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A4317-3069-479C-9D80-9A95A7EE5364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68145E-E8C1-4E3A-8101-76A74C75B46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4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88B84-A17A-4BAE-AAFC-265B6578628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B10802-E7B1-4ECD-AA5B-D78F4EB76701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0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A80EB7-AB49-426C-8690-55575576806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E6136-9287-4EDA-837D-105352645D7E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4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91CA2-4B42-4029-A46D-8280691660DC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5FD00E-1C83-40AD-8072-7B8BB25E29B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0F7D2B-6DD8-4E17-B514-921F76DF12D8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77B69-33A1-42E1-B795-83675E986808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6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D1DE0E-B7A1-4B89-8212-BD9BA8DBDB39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BE707-C03D-47B1-ABCE-6652FE91B022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5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E9A82-5A88-4C7B-B6A7-9394DA66ED4B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B29865-C679-45E8-B57E-18D152ABCFF8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035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Правописание непроизносимых согласных в корне слов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0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a.click/images/detailed/21/90dec040_c686_11e1_81d3_5ef3fc502493_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1" t="8315" r="5407" b="58425"/>
          <a:stretch/>
        </p:blipFill>
        <p:spPr bwMode="auto">
          <a:xfrm>
            <a:off x="1446893" y="0"/>
            <a:ext cx="3035960" cy="3097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da.click/images/detailed/21/90dec040_c686_11e1_81d3_5ef3fc502493_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52211" r="51843" b="12402"/>
          <a:stretch/>
        </p:blipFill>
        <p:spPr bwMode="auto">
          <a:xfrm>
            <a:off x="4263241" y="1"/>
            <a:ext cx="3146961" cy="3097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a.click/images/detailed/21/90dec040_c686_11e1_81d3_5ef3fc502493_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6" t="50277" r="5407" b="11628"/>
          <a:stretch/>
        </p:blipFill>
        <p:spPr bwMode="auto">
          <a:xfrm>
            <a:off x="7410202" y="0"/>
            <a:ext cx="3811980" cy="3097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99855" y="2945080"/>
            <a:ext cx="6096000" cy="40050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сной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сой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природы, 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знойное пройдёт. 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туман, и непогоды 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няя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сёт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4789741"/>
            <a:ext cx="1070758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Мальчишек 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радос</a:t>
            </a:r>
            <a:r>
              <a:rPr lang="ru-RU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ный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</a:t>
            </a:r>
            <a:r>
              <a:rPr lang="ru-RU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endParaRPr lang="ru-RU" sz="6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коньками звучно режет 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лё</a:t>
            </a:r>
            <a:r>
              <a:rPr lang="ru-RU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24" y="145432"/>
            <a:ext cx="6296770" cy="4644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9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81496" y="3801779"/>
            <a:ext cx="10327574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 было 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</a:t>
            </a:r>
            <a:r>
              <a:rPr lang="ru-RU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сердито бился дождь в 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кно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ветер пел, 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</a:t>
            </a:r>
            <a:r>
              <a:rPr lang="ru-RU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льно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воя.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www.stihi.ru/pics/2016/11/18/54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26" r="-502" b="12161"/>
          <a:stretch/>
        </p:blipFill>
        <p:spPr bwMode="auto">
          <a:xfrm>
            <a:off x="2882178" y="0"/>
            <a:ext cx="5561178" cy="4025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56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2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32" y="2661413"/>
            <a:ext cx="9404723" cy="1400530"/>
          </a:xfrm>
        </p:spPr>
        <p:txBody>
          <a:bodyPr/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1732" y="457095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Верстальщик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1732" y="75135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Корректор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61" y="75868"/>
            <a:ext cx="4143330" cy="1400530"/>
          </a:xfrm>
        </p:spPr>
        <p:txBody>
          <a:bodyPr/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847" y="573508"/>
            <a:ext cx="4999153" cy="5816088"/>
          </a:xfrm>
          <a:prstGeom prst="rect">
            <a:avLst/>
          </a:prstGeom>
        </p:spPr>
      </p:pic>
      <p:pic>
        <p:nvPicPr>
          <p:cNvPr id="1028" name="Picture 4" descr="https://eralash.ru/sites/default/files/oblozhka_iyul_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689">
            <a:off x="582000" y="1679701"/>
            <a:ext cx="3481004" cy="47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knig.ws/uploads/posts/2019-11/1572615841_1-novy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44" y="75868"/>
            <a:ext cx="3520083" cy="50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16200000">
            <a:off x="-1985733" y="2651373"/>
            <a:ext cx="542559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Верстальщик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freelancejob.ru/upload/209/19010510761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28" y="0"/>
            <a:ext cx="9688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13" y="2661413"/>
            <a:ext cx="5362803" cy="1400530"/>
          </a:xfrm>
        </p:spPr>
        <p:txBody>
          <a:bodyPr/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1098" y="4571476"/>
            <a:ext cx="568343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Верстальщик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1414" y="751350"/>
            <a:ext cx="536280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Корректор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52104" y="0"/>
            <a:ext cx="5362803" cy="6506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</a:t>
            </a: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969" y="381466"/>
            <a:ext cx="3248995" cy="140053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537" y="2242922"/>
            <a:ext cx="8946541" cy="4195481"/>
          </a:xfrm>
        </p:spPr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орфограммы в корне изучили?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3.bp.blogspot.com/-OXaz5MqUQ_o/WUQduC_bP-I/AAAAAAABIds/RSI_IoiH8TgaGfQY4nEXdo4bVqpgiBqSQCKgBGAs/s1600/fixiki_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1" y="-677156"/>
            <a:ext cx="4619763" cy="46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OXaz5MqUQ_o/WUQduC_bP-I/AAAAAAABIds/RSI_IoiH8TgaGfQY4nEXdo4bVqpgiBqSQCKgBGAs/s1600/fixiki_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1" y="-677156"/>
            <a:ext cx="4619763" cy="46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3006" y="274034"/>
            <a:ext cx="8946541" cy="19717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звуков являются сигналом того. что в слове может быть непроизносимый согласный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4714" y="3137831"/>
            <a:ext cx="2770669" cy="367468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lnSpc>
                <a:spcPct val="107000"/>
              </a:lnSpc>
              <a:spcAft>
                <a:spcPts val="800"/>
              </a:spcAft>
              <a:defRPr/>
            </a:pPr>
            <a:endParaRPr lang="ru-RU" sz="9600" kern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96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чк</a:t>
            </a:r>
            <a:endParaRPr lang="ru-RU" sz="96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9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чн</a:t>
            </a:r>
            <a:endParaRPr lang="ru-RU" sz="96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1685" y="3137831"/>
            <a:ext cx="2642081" cy="366857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рц</a:t>
            </a:r>
            <a:endParaRPr kumimoji="0" lang="ru-RU" sz="9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нц</a:t>
            </a:r>
            <a:endParaRPr kumimoji="0" lang="ru-RU" sz="9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37413" y="3137831"/>
            <a:ext cx="2500478" cy="3668573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9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</a:t>
            </a:r>
            <a:endParaRPr lang="ru-RU" sz="96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9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</a:t>
            </a:r>
            <a:endParaRPr lang="ru-RU" sz="96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t="34937" r="38908" b="49258"/>
          <a:stretch>
            <a:fillRect/>
          </a:stretch>
        </p:blipFill>
        <p:spPr bwMode="auto">
          <a:xfrm>
            <a:off x="84138" y="1970088"/>
            <a:ext cx="1203483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t="23946" r="73558" b="68761"/>
          <a:stretch>
            <a:fillRect/>
          </a:stretch>
        </p:blipFill>
        <p:spPr bwMode="auto">
          <a:xfrm>
            <a:off x="0" y="115888"/>
            <a:ext cx="17557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85350" y="1679575"/>
            <a:ext cx="1071563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6413" y="1746250"/>
            <a:ext cx="10715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20438" y="1682750"/>
            <a:ext cx="10715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1300" y="2366963"/>
            <a:ext cx="1073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10763" y="3027363"/>
            <a:ext cx="1073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3950" y="3643313"/>
            <a:ext cx="1073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7370" y="4292601"/>
            <a:ext cx="1073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 smtClean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  <a:endParaRPr kumimoji="0" lang="ru-RU" sz="6000" b="0" i="1" u="sng" strike="noStrike" kern="1200" cap="none" spc="0" normalizeH="0" baseline="0" noProof="0" dirty="0">
              <a:ln>
                <a:noFill/>
              </a:ln>
              <a:solidFill>
                <a:srgbClr val="1E5155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976" y="0"/>
            <a:ext cx="3248995" cy="140053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3.bp.blogspot.com/-OXaz5MqUQ_o/WUQduC_bP-I/AAAAAAABIds/RSI_IoiH8TgaGfQY4nEXdo4bVqpgiBqSQCKgBGAs/s1600/fixiki_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1" y="-677156"/>
            <a:ext cx="4619763" cy="46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66579" y="1283318"/>
            <a:ext cx="8946541" cy="19717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части слова находится непроизносимый согласный?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65" y="3118004"/>
            <a:ext cx="2780017" cy="3688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869" y="3121052"/>
            <a:ext cx="2511770" cy="36823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684" y="3118004"/>
            <a:ext cx="2658086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8164"/>
            <a:ext cx="10685201" cy="120294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писать букву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словах?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3.bp.blogspot.com/-OXaz5MqUQ_o/WUQduC_bP-I/AAAAAAABIds/RSI_IoiH8TgaGfQY4nEXdo4bVqpgiBqSQCKgBGAs/s1600/fixiki_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74" y="-527886"/>
            <a:ext cx="4619763" cy="46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25" y="2919753"/>
            <a:ext cx="119817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лес?ница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извес?но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чудес?ный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8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вкус?ный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интерес?ный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хрус?нул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752" y="1750838"/>
            <a:ext cx="3926541" cy="11080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1850" y="1750838"/>
            <a:ext cx="3526971" cy="1108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889015/b9728ee4-66dd-4d02-b084-48040886e351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34" y="264990"/>
            <a:ext cx="6770742" cy="65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t="34937" r="38908" b="49258"/>
          <a:stretch>
            <a:fillRect/>
          </a:stretch>
        </p:blipFill>
        <p:spPr bwMode="auto">
          <a:xfrm>
            <a:off x="84138" y="1970088"/>
            <a:ext cx="1203483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t="23946" r="73558" b="68761"/>
          <a:stretch>
            <a:fillRect/>
          </a:stretch>
        </p:blipFill>
        <p:spPr bwMode="auto">
          <a:xfrm>
            <a:off x="0" y="115888"/>
            <a:ext cx="17557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85350" y="1679575"/>
            <a:ext cx="1071563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6413" y="1746250"/>
            <a:ext cx="10715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20438" y="1682750"/>
            <a:ext cx="10715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1300" y="2366963"/>
            <a:ext cx="1073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10763" y="3027363"/>
            <a:ext cx="1073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3950" y="3643313"/>
            <a:ext cx="1073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7370" y="4292601"/>
            <a:ext cx="1073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1" u="sng" strike="noStrike" kern="1200" cap="none" spc="0" normalizeH="0" baseline="0" noProof="0" dirty="0" smtClean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  <a:endParaRPr kumimoji="0" lang="ru-RU" sz="6000" b="0" i="1" u="sng" strike="noStrike" kern="1200" cap="none" spc="0" normalizeH="0" baseline="0" noProof="0" dirty="0">
              <a:ln>
                <a:noFill/>
              </a:ln>
              <a:solidFill>
                <a:srgbClr val="1E5155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9564414" y="3252898"/>
            <a:ext cx="2375338" cy="105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1623846"/>
            <a:ext cx="11456276" cy="2748457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Непроизносимые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578" y="110358"/>
            <a:ext cx="9905998" cy="113013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Непроизносимые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09" y="1240494"/>
            <a:ext cx="11208243" cy="510775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упражняться в написании слов с непроизносимыми согласными;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находить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проверочные слова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повторить безударные гласные в корне;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повторить парные согласные в корне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слова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1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meme-arsenal.com/memes/b92684f7348b120b89d6fcd860aecd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3" b="97748" l="9800" r="92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7892" y="1229711"/>
            <a:ext cx="8458941" cy="54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9872" y="2032447"/>
            <a:ext cx="58647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у нас в редакции сломался компьютер. Функция правописания выдаёт ошибку, а наш корректор заболел.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57" y="165197"/>
            <a:ext cx="4827325" cy="65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99"/>
            <a:ext cx="5110196" cy="39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7725" y="512013"/>
            <a:ext cx="6484882" cy="5825725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КОРРЕКТОР – это специалист‚ проверяющий орфографию и пунктуацию в текстах газет и журналов. Его задача — исправление ошибок и опечаток.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99"/>
            <a:ext cx="5110196" cy="39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2" y="186218"/>
            <a:ext cx="4827325" cy="6560959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5686096" y="346841"/>
            <a:ext cx="4752314" cy="2503237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Поэтическая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страничка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192</Words>
  <Application>Microsoft Office PowerPoint</Application>
  <PresentationFormat>Широкоэкранный</PresentationFormat>
  <Paragraphs>66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Tw Cen MT</vt:lpstr>
      <vt:lpstr>Wingdings</vt:lpstr>
      <vt:lpstr>Wingdings 3</vt:lpstr>
      <vt:lpstr>Ион</vt:lpstr>
      <vt:lpstr>Правописание непроизносимых согласных в корне слов</vt:lpstr>
      <vt:lpstr>Презентация PowerPoint</vt:lpstr>
      <vt:lpstr>Презентация PowerPoint</vt:lpstr>
      <vt:lpstr>Непроизносимые согласные</vt:lpstr>
      <vt:lpstr>Непроизносимые согласные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Дизайнер</vt:lpstr>
      <vt:lpstr>Дизайнер</vt:lpstr>
      <vt:lpstr>Презентация PowerPoint</vt:lpstr>
      <vt:lpstr>Дизайнер</vt:lpstr>
      <vt:lpstr>ИТОГ ЭКЗАМЕН</vt:lpstr>
      <vt:lpstr>Презентация PowerPoint</vt:lpstr>
      <vt:lpstr>ИТОГ ЭКЗАМЕН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непроизносимых согласных в корне слов</dc:title>
  <dc:creator>1</dc:creator>
  <cp:lastModifiedBy>1</cp:lastModifiedBy>
  <cp:revision>19</cp:revision>
  <dcterms:created xsi:type="dcterms:W3CDTF">2020-02-15T03:06:29Z</dcterms:created>
  <dcterms:modified xsi:type="dcterms:W3CDTF">2020-02-20T06:41:47Z</dcterms:modified>
</cp:coreProperties>
</file>